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Technological Forecasting and Social Change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Research Policy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Electrotechnical Commission (IEC)</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Telecommunication Union (ITU)</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Information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World Wide Web Consortium (W3C)</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243.45 Million in 2024, and is expected to reach USD 35443.43 Million by 2032. The market shows a steady CAGR of 91.66% from 2025 to 2032. Technological innovation, chip advances and AI integration drive the global computer market, while supply‑chain resilience and expanded semiconductor capacity shape availability. Leading OEMs and hyperscalers compete on performance, energy efficiency and software ecosystems. Demand from remote work, edge computing and AI workloads fuels diversification toward desktops, laptops and high‑performance systems. Sustainability, modularity and geopolitical supply strategies will guide future growth.</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53514"/>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 Rapid advances in processors, memory, storage, and AI accelerators drive performance, energy efficiency, and new form factors. Continuous R&amp;D, modular architectures, and software-hardware co-design enable diverse computing solutions across consumer, enterprise, and hyperscale markets, expanding addressable demand and unlocking novel use cases that propel global computer market growth.
Supply Chain Resilience: Diversified sourcing, strategic inventory management, and advanced logistics mitigate disruptions from geopolitical tensions, pandemics, and component shortages. Collaboration among OEMs, suppliers, and logistics providers, supported by digital supply chain visibility and predictive analytics, ensures timely delivery, cost control, and scalability, strengthening global computer market stability and confidence.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Demand for advanced artificial intelligence workloads and edge computing has raised expectations for personal and enterprise computers, prompting upgrades to more capable processors and accelerators. Industry leaders such as NVIDIA, Intel, AMD, and Apple have responded with higher performance architectures, and software vendors like Microsoft and Google optimize operating systems for these chips. Enterprises from cloud providers to retail chains are adopting workstation and server class machines for inference and analytics, influencing OEM roadmaps and component supply chains worldwide continuously.
Hybrid work and digital learning models have sustained demand for versatile laptops and desktops that balance performance, portability, battery life, and security. Manufacturers such as Apple, Dell, Lenovo, and Microsoft emphasize thin designs and long battery runtimes, while Chromebooks remain prominent in education due to simplified management. Hardware innovations in displays, thermals, and firmware-based security, combined with collaboration software from major vendors, shape purchasing choices across enterprises and schools, encouraging partners to stock diverse form factors and support services globally.
Persistent focus on supply chain resilience and localized manufacturing has reshaped procurement strategies for computer makers, with foundries and component suppliers adapting capacity to reduce disruptions. Major fabricators such as TSMC, Samsung, and Intel, along with manufacturers and shipping firms, coordinate inventory and testing to meet OEM requirements. This emphasis on nearshoring, diversified sourcing, and stronger supplier relationships increases design cycle stability and supports faster introduction of new architectures and cooling or power subsystems across consumer and enterprise computer portfolios.
Increasing regulatory scrutiny and corporate sustainability targets push computer manufacturers to prioritize energy efficiency, modularity, and recyclability in design and supply chains. Programs from OEMs, including takeback and refurbishment initiatives, complement third party refurbishers and certified recyclers to extend product lifecycles and reduce electronic waste. Policy shifts in regions promoting repairability and material disclosure influence component selection and packaging choices, while energy efficiency labeling and supplier sustainability audits become central to procurement decisions and brand positioning in environmentally conscious markets.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Surge in AI and Edge Computing Adoption Driving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Consumers and regulators are driving demand for modular, repairable, and sustainable computer designs, reshaping product strategies. Companies like Framework have popularized user‑replaceable components and upgradeable chassis, while advocacy groups such as iFixit spotlight repairability through teardowns and guides. Right to Repair campaigns and regional eco‑design regulations pressure manufacturers to reduce waste and extend lifecycles. OEM takeback and refurbishment programs from major vendors further validate the shift toward circular design thinking that prioritizes longevity over disposable refresh cycles and serviceability initiatives.
Modularity is extending beyond laptops to component ecosystems and supply chains, encouraging interchangeable standards and repair networks. Small form factor platforms and compute modules enable manufacturers and third parties to design upgradeable boards and chassis, while external component enclosures make GPU and storage swaps feasible. Historical experiments like a canceled modular smartphone project informed lessons about connector standards and aftermarket support. This maturation of modular ecosystems reduces vendor lock‑in and fosters a secondhand and refurbishment economy supported by community repair shops.
Enterprise procurement is favoring modular, repairable computers because total lifecycle considerations align with corporate sustainability and asset management goals. Vendors offer device‑as‑a‑service and managed refresh options, enabling IT teams to standardize on repairable platforms from established manufacturers and certified refurbishers. Sustainability reporting and investor expectations push organizations to choose products that simplify reuse and responsible end‑of‑life processing. Data center providers and cloud operators similarly favor server architectures with serviceable components to minimize downtime and ease on‑site maintenance workflows and logistics.
End consumers increasingly seek devices that can be customized, repaired, and upgraded, creating demand for accessible spare parts, service documentation, and repair options. Industry responses include manufacturer self‑service repair programs, third‑party parts vendors, and retail repair services that lower barriers to fixing electronics. Community repair cafes and certified refurbishers extend product lifespans while resale platforms make refurbished machines a mainstream option. Together, these developments shift perceived product value from initial specifications to longevity, upgradability, and the availability of repair ecosystems.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Shift Toward Modular, Repairable, and Sustainable Computer Designs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computer makers face persistent supply chain fragility driven by semiconductor concentration and logistics bottlenecks, constraining production and product availability. Major suppliers such as TSMC and Samsung concentrate advanced chip fabrication in a few locations, while assembly often occurs in different regions, exposing manufacturers like Apple and Dell to disruption from natural disasters, port congestion, and labor unrest. Real world incidents have shown that a single factory outage can cascade through OEM inventories, delaying laptop and desktop launches globally worldwide.
Escalating cybersecurity threats and hardware vulnerabilities constrain adoption and trust in computers, as sophisticated supply chain attacks and firmware exploits undermine enterprise confidence. High profile incidents like SolarWinds and reported processor side channel vulnerabilities have prompted corporations and governments to demand stronger vetting and secure elements from vendors including Intel and AMD. Education and remediation efforts strain IT budgets and delay deployments, while end users may hesitate to upgrade systems when perceived risks threaten data confidentiality, integrity, and operational continuity.
Rapid technological advancement accelerates obsolescence, creating challenges for manufacturers, enterprises, and consumers who must balance innovation against sustainability and supportability demands. Short product cycles pressure vendors to refresh offerings frequently, while advocacy for repairability and longevity pushes regulators and firms to adapt. Critics have targeted companies such as Apple over repair restrictions, whereas modular designs from challengers like Fairphone illustrate alternative approaches. The tension between pursuing cutting edge performance and providing durable, serviceable products complicates planning and corporate responsibility objectives.
Geopolitical tensions and trade restrictions impede collaboration and component flows, constraining innovation and raising operational complexity. Export controls and sanctions targeting advanced chips and networking gear, illustrated by measures affecting some Chinese telecommunications firms, compel suppliers and OEMs to redesign roadmaps and pursue alternative partners. Foundries and chipset designers must navigate diverging regulatory regimes that disrupt qualification processes and cross border research. As a result, companies confront strategic uncertainty when making investment and manufacturing location decisions and supply chain resilience.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Vulnerabilities and Geopolitical Disruptions in Computing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wrap="none"/>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operates a global computer business centered on the Mac portfolio, spanning laptops and desktops powered by Apple silicon and macOS. The company’s strategy emphasizes vertical integration of hardware, software, and services to optimize performance and energy efficiency. It distributes through retail stores, online channels, and enterprise partnerships. The Mac product mix has shifted toward laptops, supported by frequent silicon refreshes and ecosystem features that encourage cross‑device workflows. R&amp;D investment targets graphics, machine learning acceleration, and media engines to expand pro use cases. Recent updates focused on display quality, thermal design, and battery efficiency, while services and accessories reinforce platform stickiness.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 line of professional laptops built around Apple silicon, delivering sustained performance with efficient power use. It features high-resolution displays, unified memory architecture, fast SSD storage, and dedicated media engines. Integrated with macOS and pro apps, it supports intensive workloads across development, design, video, and scientific computing.</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 (Apple silicon)</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49623">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49623">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Global Market of Computers Size by Service (2019-2032)</a:t>
                      </a:r>
                    </a:p>
                  </a:txBody>
                  <a:tcPr>
                    <a:noFill/>
                    <a:lnL>
                      <a:noFill/>
                    </a:lnL>
                    <a:lnR>
                      <a:noFill/>
                    </a:lnR>
                    <a:lnT>
                      <a:noFill/>
                    </a:lnT>
                    <a:lnB>
                      <a:noFill/>
                    </a:lnB>
                  </a:tcPr>
                </a:tc>
              </a:tr>
              <a:tr h="349623">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49623">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Global Market of Computers Size by Application (2019-2032)</a:t>
                      </a:r>
                    </a:p>
                  </a:txBody>
                  <a:tcPr>
                    <a:noFill/>
                    <a:lnL>
                      <a:noFill/>
                    </a:lnL>
                    <a:lnR>
                      <a:noFill/>
                    </a:lnR>
                    <a:lnT>
                      <a:noFill/>
                    </a:lnT>
                    <a:lnB>
                      <a:noFill/>
                    </a:lnB>
                  </a:tcPr>
                </a:tc>
              </a:tr>
              <a:tr h="349623">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ppins"/>
                        </a:defRPr>
                      </a:pPr>
                      <a:r>
                        <a:t>7. Global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Global Market of Computers Size by Region (2019-2032)</a:t>
                      </a:r>
                    </a:p>
                  </a:txBody>
                  <a:tcPr>
                    <a:noFill/>
                    <a:lnL>
                      <a:noFill/>
                    </a:lnL>
                    <a:lnR>
                      <a:noFill/>
                    </a:lnR>
                    <a:lnT>
                      <a:noFill/>
                    </a:lnT>
                    <a:lnB>
                      <a:noFill/>
                    </a:lnB>
                  </a:tcPr>
                </a:tc>
              </a:tr>
              <a:tr h="349623">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49623">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49623">
                <a:tc>
                  <a:txBody>
                    <a:bodyPr/>
                    <a:lstStyle/>
                    <a:p>
                      <a:pPr>
                        <a:defRPr sz="1100" b="1">
                          <a:solidFill>
                            <a:srgbClr val="7030A0"/>
                          </a:solidFill>
                          <a:latin typeface="Poppins"/>
                        </a:defRPr>
                      </a:pPr>
                      <a:r>
                        <a:t>8. Global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49623">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49632">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49623">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49623">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49623">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49623">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49623">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49623">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49623">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49623">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49623">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49623">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49623">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49623">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49623">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49632">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130</cp:revision>
  <dcterms:created xsi:type="dcterms:W3CDTF">2024-08-12T13:13:25Z</dcterms:created>
  <dcterms:modified xsi:type="dcterms:W3CDTF">2025-09-18T11:49:49Z</dcterms:modified>
</cp:coreProperties>
</file>